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CCF70-76AC-C502-A744-A14A410A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D23DA0-4D12-4193-D21D-34BB30307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E11224-31F3-F79B-9E1D-83EA8CF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438301-687A-1E9D-25C2-1C0CFF3D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B8B63-5E79-3829-8043-98244143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2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0B54D-6614-B33E-E609-4DB22325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F5A1C8-82D9-CFB4-0304-C344DA1C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FFF3B-EF39-8CD6-7C96-0C0E7EE5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95ABFA-F394-2409-3909-CFC36EE5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B55E1D-EEBF-C369-B640-9617D35F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3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529027-B673-D49B-FB21-4916623B4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13FF7-7FA6-B25F-CB2F-A2E1B3EEE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788C1-97D4-88C9-B77C-EBB783BE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A051B1-C162-FA3E-0ECD-4F32F3AE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F66BD-ED4A-92C7-DD8E-39CE1B0F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2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18722-7FCB-C707-9E81-B98FDCC9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949CD-E038-4DB7-1C89-80954D7AE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B5132-039F-3738-14C2-323C4584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3EF74C-B7B7-D445-E596-582A12FC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1FB54-DF8B-B1EA-0886-1280A06E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13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88C18-D34C-B1F9-3CE4-24D11ECA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908E8-5746-18EF-62C1-9B3F2E041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8CFBE-94BC-BECE-59AB-1EA06E4A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BB9FB-0940-D125-27E4-E6FBB269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9F714-1482-EEF2-6E25-1ECDD2F0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9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DB6FB-93D0-D20A-1161-99D7DD48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04697-9940-588B-2CD7-F763B912F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CE2D58-A062-CA0B-7C51-AEEDE120B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7D0F2-35D4-104F-82AA-D3EBEF69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F8C39F-F7E4-F44F-8D81-D65B220C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2F673D-5BD9-7CCA-2F87-91F1B013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9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ABC62-BA9D-57F9-E9F3-C2BF50AC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6682D4-3802-0EB7-2887-C8F9619C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7DE34B-334F-F619-D510-EBD2686BA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53B500-DD9E-F7BE-55D0-88B572DD9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5950F3-1876-30F4-D93D-B96DD1583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D4E3F4-2A9E-E9E9-46E3-04E226B4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98BBCC-2D20-D069-80F7-9BD449FB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8E915D-BA54-4236-F4C8-541C83CC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ABEDD-0622-9D28-0A36-33E33CAB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FD980D-8C9A-A64F-E181-EE7B6282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288729-6325-4B4D-6C79-F1522843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48DA7A-042E-5CB5-A03E-30E92E78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5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777630-265A-B21C-EBE5-D905F7CD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46AE5D-38D8-0A25-09CC-2193146F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2834C-5B10-88C7-27B1-4ED46D56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70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9E6C4-11FF-E5FD-8703-8A016E47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245F3-521B-F3D6-A033-93D7815A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4536AD-2F64-B1E6-27E6-EC83CC52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BBF2C4-F86F-412F-2F48-B0095AFF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93B52-A4FB-326B-769F-987CE25F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6C2634-1C1C-F93B-F3C5-889F5D6C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1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1DBB-4281-36A6-57EF-05C4E090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19F98C-2911-0BBA-73CB-9D99148FF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ACC7E-17AE-13D7-0603-90318763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3D52BC-6FEA-9F3A-3768-7AA4817A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0DAAA5-BCA2-E9BC-EC23-D71BC0E6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79F13D-EE99-65CA-05C0-525A44F8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89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D563FA-8924-2F1B-6AD6-C4CE7706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3C5CDF-6787-B026-DDC3-1D5CFF52D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0348C1-294A-8A69-E262-38A66939A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6843B-04CB-47DB-BB29-B63022168ABF}" type="datetimeFigureOut">
              <a:rPr lang="zh-CN" altLang="en-US" smtClean="0"/>
              <a:t>2022-06-03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FD27D-3A12-07C4-19C3-2E5DA5385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E37AF-2410-6C39-F32C-56E65E339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A573-3997-42E3-91FD-83FEE52DE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0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51B27C-0B36-6BB1-EDDE-369CE2E3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70"/>
            <a:ext cx="12192000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884857-3F54-ED8A-DE55-52F837D1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629"/>
            <a:ext cx="12192000" cy="63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05715-AABF-452A-D7CB-EF2A87863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363"/>
            <a:ext cx="12192000" cy="63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2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92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D56B6-644A-ACD4-CB28-566739AA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545"/>
            <a:ext cx="12192000" cy="50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0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DE5C06-660F-40A1-99AF-3F8D23902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78400"/>
            <a:ext cx="12192000" cy="65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8647F9-1937-9438-D409-5AD87B4C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" y="0"/>
            <a:ext cx="1188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1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5FCB7F-1893-4FC3-6E49-A9E3A658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217"/>
            <a:ext cx="12192000" cy="38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68C20D-1D67-0818-C3CE-A1322353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" y="0"/>
            <a:ext cx="1198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68F753-19DC-BA9A-7560-11B7E2DA4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80"/>
            <a:ext cx="12192000" cy="56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076E3A-CE09-D1D4-2943-1D274D824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443"/>
            <a:ext cx="12192000" cy="47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6D53C3-3A28-C927-3789-34C4159A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03"/>
            <a:ext cx="12192000" cy="43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施 政良</dc:creator>
  <cp:lastModifiedBy>施 政良</cp:lastModifiedBy>
  <cp:revision>2</cp:revision>
  <dcterms:created xsi:type="dcterms:W3CDTF">2022-06-03T13:33:18Z</dcterms:created>
  <dcterms:modified xsi:type="dcterms:W3CDTF">2022-06-03T13:52:16Z</dcterms:modified>
</cp:coreProperties>
</file>